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35AEC4-0A32-E262-0DDA-71961B3273B7}" v="128" dt="2023-12-11T01:50:00.891"/>
    <p1510:client id="{4A02F599-2995-6596-CE31-EA97A656B38F}" v="33" dt="2023-12-11T03:07:00.368"/>
    <p1510:client id="{96985E9D-7346-4CC8-8C08-64DA5ED52C5E}" v="151" dt="2023-12-10T20:36:01.996"/>
    <p1510:client id="{B8B6A134-BB5F-E923-C746-A495EF9F5A68}" v="79" dt="2023-12-11T03:03:23.0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10.jpeg>
</file>

<file path=ppt/media/image11.jpeg>
</file>

<file path=ppt/media/image12.png>
</file>

<file path=ppt/media/image13.sv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459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305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71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58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984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12/10/2023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28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12/10/2023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73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12/10/2023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54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51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67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328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728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56" r:id="rId6"/>
    <p:sldLayoutId id="2147483752" r:id="rId7"/>
    <p:sldLayoutId id="2147483753" r:id="rId8"/>
    <p:sldLayoutId id="2147483754" r:id="rId9"/>
    <p:sldLayoutId id="2147483755" r:id="rId10"/>
    <p:sldLayoutId id="2147483757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5473F3-3AE2-A0B9-18C8-422E60572B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516835"/>
            <a:ext cx="3448259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Event </a:t>
            </a:r>
            <a:br>
              <a:rPr lang="en-US" sz="3700">
                <a:solidFill>
                  <a:srgbClr val="FFFFFF"/>
                </a:solidFill>
              </a:rPr>
            </a:br>
            <a:r>
              <a:rPr lang="en-US" sz="3700">
                <a:solidFill>
                  <a:srgbClr val="FFFFFF"/>
                </a:solidFill>
              </a:rPr>
              <a:t>Management System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7FE8EF95-625D-2720-261C-83DA4F71BE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2546224"/>
            <a:ext cx="3448259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</a:rPr>
              <a:t>By</a:t>
            </a:r>
          </a:p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</a:rPr>
              <a:t>Sneha Yenduri </a:t>
            </a:r>
          </a:p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</a:rPr>
              <a:t>Nitin Sai Varma </a:t>
            </a:r>
          </a:p>
          <a:p>
            <a:pPr>
              <a:lnSpc>
                <a:spcPct val="100000"/>
              </a:lnSpc>
            </a:pPr>
            <a:r>
              <a:rPr lang="en-US" sz="1800">
                <a:solidFill>
                  <a:srgbClr val="FFFFFF"/>
                </a:solidFill>
              </a:rPr>
              <a:t>Nikhil Godalla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75C7CA-E54D-B833-3066-C01A949E8B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18" r="-1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4FAA6B4-BAFB-4474-9B14-DC83A9096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EB0746-18FD-988C-67A0-87F934545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>
                <a:ea typeface="+mj-lt"/>
                <a:cs typeface="+mj-lt"/>
              </a:rPr>
              <a:t>Problem Definition and Solution </a:t>
            </a:r>
            <a:endParaRPr lang="en-US"/>
          </a:p>
        </p:txBody>
      </p:sp>
      <p:cxnSp>
        <p:nvCxnSpPr>
          <p:cNvPr id="22" name="!!Straight Connector">
            <a:extLst>
              <a:ext uri="{FF2B5EF4-FFF2-40B4-BE49-F238E27FC236}">
                <a16:creationId xmlns:a16="http://schemas.microsoft.com/office/drawing/2014/main" id="{4364CDC3-ADB0-4691-9286-5925F160C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9E674-CE15-1677-9E11-146B2C333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575367" cy="3760891"/>
          </a:xfrm>
        </p:spPr>
        <p:txBody>
          <a:bodyPr vert="horz" lIns="0" tIns="45720" rIns="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50">
                <a:ea typeface="+mn-lt"/>
                <a:cs typeface="+mn-lt"/>
              </a:rPr>
              <a:t>Our Event Management System is designed to bridge the communication gap among diverse organizations. By leveraging this platform, entities from various sectors can work in unison, performing interrelated tasks for a singular event. The system provides:</a:t>
            </a:r>
            <a:endParaRPr lang="en-US" sz="1250"/>
          </a:p>
          <a:p>
            <a:pPr>
              <a:lnSpc>
                <a:spcPct val="100000"/>
              </a:lnSpc>
            </a:pPr>
            <a:r>
              <a:rPr lang="en-US" sz="1250" b="1">
                <a:ea typeface="+mn-lt"/>
                <a:cs typeface="+mn-lt"/>
              </a:rPr>
              <a:t>Unified Platform:</a:t>
            </a:r>
            <a:r>
              <a:rPr lang="en-US" sz="1250">
                <a:ea typeface="+mn-lt"/>
                <a:cs typeface="+mn-lt"/>
              </a:rPr>
              <a:t> A single interface where organizations can plan, communicate, and execute event-related activities.</a:t>
            </a:r>
            <a:endParaRPr lang="en-US" sz="1250"/>
          </a:p>
          <a:p>
            <a:pPr>
              <a:lnSpc>
                <a:spcPct val="100000"/>
              </a:lnSpc>
            </a:pPr>
            <a:r>
              <a:rPr lang="en-US" sz="1250" b="1">
                <a:ea typeface="+mn-lt"/>
                <a:cs typeface="+mn-lt"/>
              </a:rPr>
              <a:t>Concurrent Task Management:</a:t>
            </a:r>
            <a:r>
              <a:rPr lang="en-US" sz="1250">
                <a:ea typeface="+mn-lt"/>
                <a:cs typeface="+mn-lt"/>
              </a:rPr>
              <a:t> Tools that allow multiple tasks to be carried out simultaneously, ensuring that all aspects of the event proceed smoothly and cohesively.</a:t>
            </a:r>
            <a:endParaRPr lang="en-US" sz="1250"/>
          </a:p>
          <a:p>
            <a:pPr>
              <a:lnSpc>
                <a:spcPct val="100000"/>
              </a:lnSpc>
            </a:pPr>
            <a:r>
              <a:rPr lang="en-US" sz="1250" b="1">
                <a:ea typeface="+mn-lt"/>
                <a:cs typeface="+mn-lt"/>
              </a:rPr>
              <a:t>Real-Time Coordination:</a:t>
            </a:r>
            <a:r>
              <a:rPr lang="en-US" sz="1250">
                <a:ea typeface="+mn-lt"/>
                <a:cs typeface="+mn-lt"/>
              </a:rPr>
              <a:t> Instant updates and notifications keep all parties informed of the latest developments, facilitating immediate responses to dynamic event requirements.</a:t>
            </a:r>
            <a:endParaRPr lang="en-US" sz="1250"/>
          </a:p>
          <a:p>
            <a:pPr>
              <a:lnSpc>
                <a:spcPct val="100000"/>
              </a:lnSpc>
            </a:pPr>
            <a:r>
              <a:rPr lang="en-US" sz="1250" b="1">
                <a:ea typeface="+mn-lt"/>
                <a:cs typeface="+mn-lt"/>
              </a:rPr>
              <a:t>Role-Specific Access:</a:t>
            </a:r>
            <a:r>
              <a:rPr lang="en-US" sz="1250">
                <a:ea typeface="+mn-lt"/>
                <a:cs typeface="+mn-lt"/>
              </a:rPr>
              <a:t> Customizable user roles and permissions to ensure that stakeholders have appropriate access to the information and functionalities pertinent to their responsibilities.</a:t>
            </a:r>
            <a:endParaRPr lang="en-US" sz="1250"/>
          </a:p>
          <a:p>
            <a:pPr>
              <a:lnSpc>
                <a:spcPct val="100000"/>
              </a:lnSpc>
            </a:pPr>
            <a:r>
              <a:rPr lang="en-US" sz="1250" b="1">
                <a:ea typeface="+mn-lt"/>
                <a:cs typeface="+mn-lt"/>
              </a:rPr>
              <a:t>Collaborative Tools:</a:t>
            </a:r>
            <a:r>
              <a:rPr lang="en-US" sz="1250">
                <a:ea typeface="+mn-lt"/>
                <a:cs typeface="+mn-lt"/>
              </a:rPr>
              <a:t> Features that promote collaboration, such as shared calendars, task assignments, and progress tracking, to harmonize efforts towards the event's success.</a:t>
            </a:r>
            <a:endParaRPr lang="en-US" sz="1250"/>
          </a:p>
          <a:p>
            <a:pPr>
              <a:lnSpc>
                <a:spcPct val="100000"/>
              </a:lnSpc>
            </a:pPr>
            <a:endParaRPr lang="en-US" sz="125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D75EEA-3884-12C0-FEC0-982353A0BD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4" r="5" b="5"/>
          <a:stretch/>
        </p:blipFill>
        <p:spPr>
          <a:xfrm>
            <a:off x="7534656" y="2108200"/>
            <a:ext cx="3621024" cy="360061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B148495-5F82-48E2-A76C-C8E1C8949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40934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2FAFDA-2F3C-E399-D791-D455D30AF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ea typeface="+mj-lt"/>
                <a:cs typeface="+mj-lt"/>
              </a:rPr>
              <a:t>Stakeholders</a:t>
            </a:r>
            <a:endParaRPr lang="en-US" sz="4000">
              <a:solidFill>
                <a:srgbClr val="FFFFFF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A46715-E885-1482-B960-ECA1DC4362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51" r="15865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AADEB4F-C2D2-C96B-CA2F-2E025D237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5977938" cy="3342747"/>
          </a:xfrm>
        </p:spPr>
        <p:txBody>
          <a:bodyPr vert="horz" lIns="0" tIns="45720" rIns="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600" b="1">
                <a:solidFill>
                  <a:srgbClr val="FFFFFF"/>
                </a:solidFill>
                <a:ea typeface="+mn-lt"/>
                <a:cs typeface="+mn-lt"/>
              </a:rPr>
              <a:t>Host: 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They contribute by providing event details, schedules, and objectives to the system.</a:t>
            </a:r>
          </a:p>
          <a:p>
            <a:pPr>
              <a:lnSpc>
                <a:spcPct val="100000"/>
              </a:lnSpc>
            </a:pPr>
            <a:r>
              <a:rPr lang="en-US" sz="1600" b="1">
                <a:solidFill>
                  <a:srgbClr val="FFFFFF"/>
                </a:solidFill>
                <a:ea typeface="+mn-lt"/>
                <a:cs typeface="+mn-lt"/>
              </a:rPr>
              <a:t>Event Organizers: 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They use the system to manage event logistics, registrations, and participant engagement.</a:t>
            </a:r>
          </a:p>
          <a:p>
            <a:pPr>
              <a:lnSpc>
                <a:spcPct val="100000"/>
              </a:lnSpc>
            </a:pPr>
            <a:r>
              <a:rPr lang="en-US" sz="1600" b="1">
                <a:solidFill>
                  <a:srgbClr val="FFFFFF"/>
                </a:solidFill>
                <a:ea typeface="+mn-lt"/>
                <a:cs typeface="+mn-lt"/>
              </a:rPr>
              <a:t>Service Providers: 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Service providers offer various services, such as catering, audiovisual equipment, or transportation, to support events.</a:t>
            </a:r>
          </a:p>
          <a:p>
            <a:pPr>
              <a:lnSpc>
                <a:spcPct val="100000"/>
              </a:lnSpc>
            </a:pPr>
            <a:r>
              <a:rPr lang="en-US" sz="1600" b="1">
                <a:solidFill>
                  <a:srgbClr val="FFFFFF"/>
                </a:solidFill>
                <a:ea typeface="+mn-lt"/>
                <a:cs typeface="+mn-lt"/>
              </a:rPr>
              <a:t>Venue Managers :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Venue managers oversee event spaces and facilities.</a:t>
            </a:r>
            <a:endParaRPr lang="en-US" sz="160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600" b="1">
                <a:solidFill>
                  <a:srgbClr val="FFFFFF"/>
                </a:solidFill>
                <a:ea typeface="+mn-lt"/>
                <a:cs typeface="+mn-lt"/>
              </a:rPr>
              <a:t>Vendors: 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Vendors are businesses or individuals who sell products or services at events, like merchandise or concessions.</a:t>
            </a:r>
            <a:endParaRPr lang="en-US" sz="160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600" b="1">
                <a:solidFill>
                  <a:srgbClr val="FFFFFF"/>
                </a:solidFill>
                <a:ea typeface="+mn-lt"/>
                <a:cs typeface="+mn-lt"/>
              </a:rPr>
              <a:t>Guests :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Guests are the individuals who attend events.</a:t>
            </a:r>
            <a:endParaRPr lang="en-US" sz="160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endParaRPr lang="en-US" sz="100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endParaRPr lang="en-US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934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1CC700-9099-F736-0180-A3B186D21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USE CASES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2DC4C-5D29-46F5-73DC-878C0DB39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875" y="2602746"/>
            <a:ext cx="5977938" cy="3342747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 b="1">
                <a:solidFill>
                  <a:srgbClr val="FFFFFF"/>
                </a:solidFill>
                <a:ea typeface="+mn-lt"/>
                <a:cs typeface="+mn-lt"/>
              </a:rPr>
              <a:t>Wedding Management:</a:t>
            </a:r>
            <a:endParaRPr lang="en-US" sz="140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FFFFFF"/>
                </a:solidFill>
                <a:ea typeface="+mn-lt"/>
                <a:cs typeface="+mn-lt"/>
              </a:rPr>
              <a:t>Scenario: A couple is planning their dream wedding, coordinating with multiple vendors and handling guest invitations.</a:t>
            </a:r>
            <a:endParaRPr lang="en-US" sz="140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FFFFFF"/>
                </a:solidFill>
                <a:ea typeface="+mn-lt"/>
                <a:cs typeface="+mn-lt"/>
              </a:rPr>
              <a:t>Use-Cases:</a:t>
            </a:r>
            <a:endParaRPr lang="en-US" sz="1400">
              <a:solidFill>
                <a:srgbClr val="FFFFFF"/>
              </a:solidFill>
            </a:endParaRPr>
          </a:p>
          <a:p>
            <a:pPr marL="383540" lvl="1">
              <a:lnSpc>
                <a:spcPct val="100000"/>
              </a:lnSpc>
            </a:pPr>
            <a:r>
              <a:rPr lang="en-US" sz="1400">
                <a:solidFill>
                  <a:srgbClr val="FFFFFF"/>
                </a:solidFill>
                <a:ea typeface="+mn-lt"/>
                <a:cs typeface="+mn-lt"/>
              </a:rPr>
              <a:t>Guest List Management: The couple can create and manage their guest list, send invitations, and track RSVPs.</a:t>
            </a:r>
            <a:endParaRPr lang="en-US" sz="1400">
              <a:solidFill>
                <a:srgbClr val="FFFFFF"/>
              </a:solidFill>
            </a:endParaRPr>
          </a:p>
          <a:p>
            <a:pPr marL="383540" lvl="1">
              <a:lnSpc>
                <a:spcPct val="100000"/>
              </a:lnSpc>
            </a:pPr>
            <a:r>
              <a:rPr lang="en-US" sz="1400">
                <a:solidFill>
                  <a:srgbClr val="FFFFFF"/>
                </a:solidFill>
                <a:ea typeface="+mn-lt"/>
                <a:cs typeface="+mn-lt"/>
              </a:rPr>
              <a:t>Service Coordination: They can book service such as caterers, florists, photographers, and manage schedules.</a:t>
            </a:r>
            <a:endParaRPr lang="en-US" sz="1400">
              <a:solidFill>
                <a:srgbClr val="FFFFFF"/>
              </a:solidFill>
            </a:endParaRPr>
          </a:p>
          <a:p>
            <a:pPr marL="383540" lvl="1">
              <a:lnSpc>
                <a:spcPct val="100000"/>
              </a:lnSpc>
            </a:pPr>
            <a:r>
              <a:rPr lang="en-US" sz="1400">
                <a:solidFill>
                  <a:srgbClr val="FFFFFF"/>
                </a:solidFill>
                <a:ea typeface="+mn-lt"/>
                <a:cs typeface="+mn-lt"/>
              </a:rPr>
              <a:t>Event Timeline: Gives a  detailed timeline of all events.</a:t>
            </a:r>
            <a:endParaRPr lang="en-US" sz="1400">
              <a:solidFill>
                <a:srgbClr val="FFFFFF"/>
              </a:solidFill>
            </a:endParaRPr>
          </a:p>
        </p:txBody>
      </p:sp>
      <p:pic>
        <p:nvPicPr>
          <p:cNvPr id="5" name="Picture 4" descr="Pink boxes wrapped with ribbon">
            <a:extLst>
              <a:ext uri="{FF2B5EF4-FFF2-40B4-BE49-F238E27FC236}">
                <a16:creationId xmlns:a16="http://schemas.microsoft.com/office/drawing/2014/main" id="{BC234316-4404-0CD3-47D7-F833C3B477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616" r="18805" b="-1"/>
          <a:stretch/>
        </p:blipFill>
        <p:spPr>
          <a:xfrm>
            <a:off x="7075990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032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DDE243-40DA-09FA-ED99-9CA9B6BE4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DESIGN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A944D6-F999-028B-CF6D-BF78761CC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456" y="1141451"/>
            <a:ext cx="7238693" cy="5039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4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44A37DD3-1B84-4776-94E1-C0AAA5C0F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42F5081-43E1-1F0A-2CE6-3CF2DF82AB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2691"/>
          <a:stretch/>
        </p:blipFill>
        <p:spPr>
          <a:xfrm>
            <a:off x="-32" y="10"/>
            <a:ext cx="8081485" cy="4915066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2D3F08C-F6B4-6561-A194-919FCCDCBF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5" b="4359"/>
          <a:stretch/>
        </p:blipFill>
        <p:spPr>
          <a:xfrm>
            <a:off x="8160307" y="-975"/>
            <a:ext cx="4034999" cy="2411818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0CB8CE2-CBCD-5EB4-E50E-0AD8705997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96" r="-2" b="3687"/>
          <a:stretch/>
        </p:blipFill>
        <p:spPr>
          <a:xfrm>
            <a:off x="8160307" y="2503258"/>
            <a:ext cx="4031693" cy="2411818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BC388-F619-15A2-8CEA-04730BBA9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800">
                <a:solidFill>
                  <a:srgbClr val="FFFFFF"/>
                </a:solidFill>
              </a:rPr>
              <a:t>IMPLEMENTATION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4558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75C57F-346A-91E9-F610-2E993273C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01971"/>
            <a:ext cx="2994815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Working Model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538728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E5B6D7D-5BA1-E133-292B-20361176A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240" y="643466"/>
            <a:ext cx="3530802" cy="2621621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D160982-9ABA-7EFF-AF6A-4895AB41D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9921" y="3712189"/>
            <a:ext cx="3638267" cy="23830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4C7D56-BCC7-4EB9-3BF2-DA77ECFD3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5094" y="2016585"/>
            <a:ext cx="3583439" cy="283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856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E362070-691D-44DB-98D4-BC61774B0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33A535-04B2-C875-4576-F92EBF3AF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504" y="758951"/>
            <a:ext cx="7319175" cy="337493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THANK YOU</a:t>
            </a: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6D077DF8-B412-BD42-F8DD-66B663971F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0973" y="1790485"/>
            <a:ext cx="2758331" cy="275833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A7EFE9C-DAE7-4ECA-BDB2-34E2534B8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8251" y="4294753"/>
            <a:ext cx="71323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32DB1480-5B24-4B37-B70E-C74945DD91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9288788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Tw Cen M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RetrospectVTI</vt:lpstr>
      <vt:lpstr>Event  Management System</vt:lpstr>
      <vt:lpstr>Problem Definition and Solution </vt:lpstr>
      <vt:lpstr>Stakeholders</vt:lpstr>
      <vt:lpstr>USE CASES</vt:lpstr>
      <vt:lpstr>DESIGN</vt:lpstr>
      <vt:lpstr>IMPLEMENTATION</vt:lpstr>
      <vt:lpstr>Working Model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17</cp:revision>
  <dcterms:created xsi:type="dcterms:W3CDTF">2023-12-10T19:51:55Z</dcterms:created>
  <dcterms:modified xsi:type="dcterms:W3CDTF">2023-12-11T03:08:12Z</dcterms:modified>
</cp:coreProperties>
</file>

<file path=docProps/thumbnail.jpeg>
</file>